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i i titul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sq-AL"/>
              <a:t>Kliko të redaktosh stil të titullit të modelit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sq-AL"/>
              <a:t>Kliko për të redaktuar stilin e nëntitullit model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ull dhe tekst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q-AL"/>
              <a:t>Kliko të redaktosh stil të titullit të modelit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q-AL"/>
              <a:t>Kliko për të redaktuar stilet e tekstit kryesor</a:t>
            </a:r>
          </a:p>
          <a:p>
            <a:pPr lvl="1"/>
            <a:r>
              <a:rPr lang="sq-AL"/>
              <a:t>Niveli i dytë</a:t>
            </a:r>
          </a:p>
          <a:p>
            <a:pPr lvl="2"/>
            <a:r>
              <a:rPr lang="sq-AL"/>
              <a:t>Niveli i tretë</a:t>
            </a:r>
          </a:p>
          <a:p>
            <a:pPr lvl="3"/>
            <a:r>
              <a:rPr lang="sq-AL"/>
              <a:t>Niveli i katërt</a:t>
            </a:r>
          </a:p>
          <a:p>
            <a:pPr lvl="4"/>
            <a:r>
              <a:rPr lang="sq-AL"/>
              <a:t>Niveli i pestë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ull vertikal dh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sq-AL"/>
              <a:t>Kliko të redaktosh stil të titullit të modelit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sq-AL"/>
              <a:t>Kliko për të redaktuar stilet e tekstit kryesor</a:t>
            </a:r>
          </a:p>
          <a:p>
            <a:pPr lvl="1"/>
            <a:r>
              <a:rPr lang="sq-AL"/>
              <a:t>Niveli i dytë</a:t>
            </a:r>
          </a:p>
          <a:p>
            <a:pPr lvl="2"/>
            <a:r>
              <a:rPr lang="sq-AL"/>
              <a:t>Niveli i tretë</a:t>
            </a:r>
          </a:p>
          <a:p>
            <a:pPr lvl="3"/>
            <a:r>
              <a:rPr lang="sq-AL"/>
              <a:t>Niveli i katërt</a:t>
            </a:r>
          </a:p>
          <a:p>
            <a:pPr lvl="4"/>
            <a:r>
              <a:rPr lang="sq-AL"/>
              <a:t>Niveli i pestë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ulli dhe përmbajt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q-AL"/>
              <a:t>Kliko të redaktosh stil të titullit të modelit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q-AL"/>
              <a:t>Kliko për të redaktuar stilet e tekstit kryesor</a:t>
            </a:r>
          </a:p>
          <a:p>
            <a:pPr lvl="1"/>
            <a:r>
              <a:rPr lang="sq-AL"/>
              <a:t>Niveli i dytë</a:t>
            </a:r>
          </a:p>
          <a:p>
            <a:pPr lvl="2"/>
            <a:r>
              <a:rPr lang="sq-AL"/>
              <a:t>Niveli i tretë</a:t>
            </a:r>
          </a:p>
          <a:p>
            <a:pPr lvl="3"/>
            <a:r>
              <a:rPr lang="sq-AL"/>
              <a:t>Niveli i katërt</a:t>
            </a:r>
          </a:p>
          <a:p>
            <a:pPr lvl="4"/>
            <a:r>
              <a:rPr lang="sq-AL"/>
              <a:t>Niveli i pestë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Koka e faqes së seksio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sq-AL"/>
              <a:t>Kliko të redaktosh stil të titullit të modelit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q-AL"/>
              <a:t>Kliko për të redaktuar stilet e tekstit kryesor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y përmbaj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q-AL"/>
              <a:t>Kliko të redaktosh stil të titullit të modelit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q-AL"/>
              <a:t>Kliko për të redaktuar stilet e tekstit kryesor</a:t>
            </a:r>
          </a:p>
          <a:p>
            <a:pPr lvl="1"/>
            <a:r>
              <a:rPr lang="sq-AL"/>
              <a:t>Niveli i dytë</a:t>
            </a:r>
          </a:p>
          <a:p>
            <a:pPr lvl="2"/>
            <a:r>
              <a:rPr lang="sq-AL"/>
              <a:t>Niveli i tretë</a:t>
            </a:r>
          </a:p>
          <a:p>
            <a:pPr lvl="3"/>
            <a:r>
              <a:rPr lang="sq-AL"/>
              <a:t>Niveli i katërt</a:t>
            </a:r>
          </a:p>
          <a:p>
            <a:pPr lvl="4"/>
            <a:r>
              <a:rPr lang="sq-AL"/>
              <a:t>Niveli i pestë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q-AL"/>
              <a:t>Kliko për të redaktuar stilet e tekstit kryesor</a:t>
            </a:r>
          </a:p>
          <a:p>
            <a:pPr lvl="1"/>
            <a:r>
              <a:rPr lang="sq-AL"/>
              <a:t>Niveli i dytë</a:t>
            </a:r>
          </a:p>
          <a:p>
            <a:pPr lvl="2"/>
            <a:r>
              <a:rPr lang="sq-AL"/>
              <a:t>Niveli i tretë</a:t>
            </a:r>
          </a:p>
          <a:p>
            <a:pPr lvl="3"/>
            <a:r>
              <a:rPr lang="sq-AL"/>
              <a:t>Niveli i katërt</a:t>
            </a:r>
          </a:p>
          <a:p>
            <a:pPr lvl="4"/>
            <a:r>
              <a:rPr lang="sq-AL"/>
              <a:t>Niveli i pestë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6/12/2019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raha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q-AL"/>
              <a:t>Kliko të redaktosh stil të titullit të modelit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q-AL"/>
              <a:t>Kliko për të redaktuar stilet e tekstit kryesor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q-AL"/>
              <a:t>Kliko për të redaktuar stilet e tekstit kryesor</a:t>
            </a:r>
          </a:p>
          <a:p>
            <a:pPr lvl="1"/>
            <a:r>
              <a:rPr lang="sq-AL"/>
              <a:t>Niveli i dytë</a:t>
            </a:r>
          </a:p>
          <a:p>
            <a:pPr lvl="2"/>
            <a:r>
              <a:rPr lang="sq-AL"/>
              <a:t>Niveli i tretë</a:t>
            </a:r>
          </a:p>
          <a:p>
            <a:pPr lvl="3"/>
            <a:r>
              <a:rPr lang="sq-AL"/>
              <a:t>Niveli i katërt</a:t>
            </a:r>
          </a:p>
          <a:p>
            <a:pPr lvl="4"/>
            <a:r>
              <a:rPr lang="sq-AL"/>
              <a:t>Niveli i pestë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q-AL"/>
              <a:t>Kliko për të redaktuar stilet e tekstit kryesor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q-AL"/>
              <a:t>Kliko për të redaktuar stilet e tekstit kryesor</a:t>
            </a:r>
          </a:p>
          <a:p>
            <a:pPr lvl="1"/>
            <a:r>
              <a:rPr lang="sq-AL"/>
              <a:t>Niveli i dytë</a:t>
            </a:r>
          </a:p>
          <a:p>
            <a:pPr lvl="2"/>
            <a:r>
              <a:rPr lang="sq-AL"/>
              <a:t>Niveli i tretë</a:t>
            </a:r>
          </a:p>
          <a:p>
            <a:pPr lvl="3"/>
            <a:r>
              <a:rPr lang="sq-AL"/>
              <a:t>Niveli i katërt</a:t>
            </a:r>
          </a:p>
          <a:p>
            <a:pPr lvl="4"/>
            <a:r>
              <a:rPr lang="sq-AL"/>
              <a:t>Niveli i pestë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6/12/2019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etëm titul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q-AL"/>
              <a:t>Kliko të redaktosh stil të titullit të modelit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6/12/2019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6/12/2019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Përmbajtja me emërti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sq-AL"/>
              <a:t>Kliko të redaktosh stil të titullit të modelit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q-AL"/>
              <a:t>Kliko për të redaktuar stilet e tekstit kryesor</a:t>
            </a:r>
          </a:p>
          <a:p>
            <a:pPr lvl="1"/>
            <a:r>
              <a:rPr lang="sq-AL"/>
              <a:t>Niveli i dytë</a:t>
            </a:r>
          </a:p>
          <a:p>
            <a:pPr lvl="2"/>
            <a:r>
              <a:rPr lang="sq-AL"/>
              <a:t>Niveli i tretë</a:t>
            </a:r>
          </a:p>
          <a:p>
            <a:pPr lvl="3"/>
            <a:r>
              <a:rPr lang="sq-AL"/>
              <a:t>Niveli i katërt</a:t>
            </a:r>
          </a:p>
          <a:p>
            <a:pPr lvl="4"/>
            <a:r>
              <a:rPr lang="sq-AL"/>
              <a:t>Niveli i pestë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q-AL"/>
              <a:t>Kliko për të redaktuar stilet e tekstit kryesor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6/12/2019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zhi me emërtim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sq-AL"/>
              <a:t>Kliko të redaktosh stil të titullit të modelit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q-AL" dirty="0"/>
              <a:t>Kliko ikonën për të shtuar imazhin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q-AL"/>
              <a:t>Kliko për të redaktuar stilet e tekstit kryesor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6/12/2019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q-AL"/>
              <a:t>Kliko të redaktosh stil të titullit të modelit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q-AL"/>
              <a:t>Kliko për të redaktuar stilet e tekstit kryesor</a:t>
            </a:r>
          </a:p>
          <a:p>
            <a:pPr lvl="1"/>
            <a:r>
              <a:rPr lang="sq-AL"/>
              <a:t>Niveli i dytë</a:t>
            </a:r>
          </a:p>
          <a:p>
            <a:pPr lvl="2"/>
            <a:r>
              <a:rPr lang="sq-AL"/>
              <a:t>Niveli i tretë</a:t>
            </a:r>
          </a:p>
          <a:p>
            <a:pPr lvl="3"/>
            <a:r>
              <a:rPr lang="sq-AL"/>
              <a:t>Niveli i katërt</a:t>
            </a:r>
          </a:p>
          <a:p>
            <a:pPr lvl="4"/>
            <a:r>
              <a:rPr lang="sq-AL"/>
              <a:t>Niveli i pestë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6/12/2019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li 1">
            <a:extLst>
              <a:ext uri="{FF2B5EF4-FFF2-40B4-BE49-F238E27FC236}">
                <a16:creationId xmlns:a16="http://schemas.microsoft.com/office/drawing/2014/main" id="{3C227DC7-5B07-4D38-9F3B-24ED436286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895482" cy="2251135"/>
          </a:xfrm>
        </p:spPr>
        <p:txBody>
          <a:bodyPr/>
          <a:lstStyle/>
          <a:p>
            <a:r>
              <a:rPr lang="en-US" sz="4000" dirty="0" err="1"/>
              <a:t>Zhvillimi</a:t>
            </a:r>
            <a:r>
              <a:rPr lang="en-US" sz="4000" dirty="0"/>
              <a:t> </a:t>
            </a:r>
            <a:r>
              <a:rPr lang="en-US" sz="4000" dirty="0" err="1"/>
              <a:t>i</a:t>
            </a:r>
            <a:r>
              <a:rPr lang="en-US" sz="4000" dirty="0"/>
              <a:t> </a:t>
            </a:r>
            <a:r>
              <a:rPr lang="en-US" sz="4000" dirty="0" err="1"/>
              <a:t>sistemit</a:t>
            </a:r>
            <a:r>
              <a:rPr lang="en-US" sz="4000" dirty="0"/>
              <a:t> </a:t>
            </a:r>
            <a:r>
              <a:rPr lang="en-US" sz="4000" dirty="0" err="1"/>
              <a:t>interaktiv</a:t>
            </a:r>
            <a:r>
              <a:rPr lang="en-US" sz="4000" dirty="0"/>
              <a:t> p</a:t>
            </a:r>
            <a:r>
              <a:rPr lang="sq-AL" sz="4000" dirty="0"/>
              <a:t>ë</a:t>
            </a:r>
            <a:r>
              <a:rPr lang="en-US" sz="4000" dirty="0"/>
              <a:t>r </a:t>
            </a:r>
            <a:r>
              <a:rPr lang="en-US" sz="4000" dirty="0" err="1"/>
              <a:t>menaxhimin</a:t>
            </a:r>
            <a:r>
              <a:rPr lang="en-US" sz="4000" dirty="0"/>
              <a:t> e </a:t>
            </a:r>
            <a:r>
              <a:rPr lang="en-US" sz="4000" dirty="0" err="1"/>
              <a:t>orarit</a:t>
            </a:r>
            <a:r>
              <a:rPr lang="en-US" sz="4000" dirty="0"/>
              <a:t> t</a:t>
            </a:r>
            <a:r>
              <a:rPr lang="sq-AL" sz="4000" dirty="0"/>
              <a:t>ë</a:t>
            </a:r>
            <a:r>
              <a:rPr lang="en-US" sz="4000" dirty="0"/>
              <a:t> </a:t>
            </a:r>
            <a:r>
              <a:rPr lang="en-US" sz="4000" dirty="0" err="1"/>
              <a:t>konsultimeve</a:t>
            </a:r>
            <a:r>
              <a:rPr lang="en-US" sz="4000" dirty="0"/>
              <a:t> me student</a:t>
            </a:r>
            <a:r>
              <a:rPr lang="sq-AL" sz="4000" dirty="0"/>
              <a:t>ë në </a:t>
            </a:r>
            <a:r>
              <a:rPr lang="sq-AL" sz="4000" dirty="0" err="1"/>
              <a:t>fiek</a:t>
            </a:r>
            <a:endParaRPr lang="sq-AL" sz="4000" dirty="0"/>
          </a:p>
        </p:txBody>
      </p:sp>
      <p:sp>
        <p:nvSpPr>
          <p:cNvPr id="4" name="Kutia e tekstit 3">
            <a:extLst>
              <a:ext uri="{FF2B5EF4-FFF2-40B4-BE49-F238E27FC236}">
                <a16:creationId xmlns:a16="http://schemas.microsoft.com/office/drawing/2014/main" id="{43D3DD61-CA67-47E8-9AE9-CAB70DDD644C}"/>
              </a:ext>
            </a:extLst>
          </p:cNvPr>
          <p:cNvSpPr txBox="1"/>
          <p:nvPr/>
        </p:nvSpPr>
        <p:spPr>
          <a:xfrm>
            <a:off x="1051560" y="3683358"/>
            <a:ext cx="9470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q-AL" dirty="0"/>
              <a:t>Punuan</a:t>
            </a:r>
            <a:r>
              <a:rPr lang="en-US" dirty="0"/>
              <a:t>: </a:t>
            </a:r>
            <a:r>
              <a:rPr lang="en-US" dirty="0" err="1"/>
              <a:t>Ndri</a:t>
            </a:r>
            <a:r>
              <a:rPr lang="sq-AL" dirty="0"/>
              <a:t>ç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Hajrullahu</a:t>
            </a:r>
            <a:r>
              <a:rPr lang="en-US" dirty="0"/>
              <a:t>, </a:t>
            </a:r>
            <a:r>
              <a:rPr lang="en-US" dirty="0" err="1"/>
              <a:t>Muhamed</a:t>
            </a:r>
            <a:r>
              <a:rPr lang="en-US" dirty="0"/>
              <a:t> Zahiri, </a:t>
            </a:r>
            <a:r>
              <a:rPr lang="en-US" dirty="0" err="1"/>
              <a:t>Ndriqim</a:t>
            </a:r>
            <a:r>
              <a:rPr lang="en-US" dirty="0"/>
              <a:t> </a:t>
            </a:r>
            <a:r>
              <a:rPr lang="en-US" dirty="0" err="1"/>
              <a:t>Muhadri</a:t>
            </a:r>
            <a:r>
              <a:rPr lang="sq-AL" dirty="0"/>
              <a:t>, </a:t>
            </a:r>
            <a:r>
              <a:rPr lang="sq-AL" dirty="0" err="1"/>
              <a:t>Muhamed</a:t>
            </a:r>
            <a:r>
              <a:rPr lang="sq-AL" dirty="0"/>
              <a:t> </a:t>
            </a:r>
            <a:r>
              <a:rPr lang="sq-AL" dirty="0" err="1"/>
              <a:t>Zeqiri</a:t>
            </a:r>
            <a:endParaRPr lang="sq-AL" dirty="0"/>
          </a:p>
        </p:txBody>
      </p:sp>
      <p:sp>
        <p:nvSpPr>
          <p:cNvPr id="8" name="Kutia e tekstit 7">
            <a:extLst>
              <a:ext uri="{FF2B5EF4-FFF2-40B4-BE49-F238E27FC236}">
                <a16:creationId xmlns:a16="http://schemas.microsoft.com/office/drawing/2014/main" id="{A21FD005-5B5B-4341-83E9-5A1B4BE7A694}"/>
              </a:ext>
            </a:extLst>
          </p:cNvPr>
          <p:cNvSpPr txBox="1"/>
          <p:nvPr/>
        </p:nvSpPr>
        <p:spPr>
          <a:xfrm>
            <a:off x="6096000" y="3174642"/>
            <a:ext cx="3910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q-AL" dirty="0"/>
              <a:t>Asistenti i lëndës</a:t>
            </a:r>
            <a:r>
              <a:rPr lang="en-US" dirty="0"/>
              <a:t>: </a:t>
            </a:r>
            <a:r>
              <a:rPr lang="sq-AL" dirty="0"/>
              <a:t>Endrit </a:t>
            </a:r>
            <a:r>
              <a:rPr lang="sq-AL" dirty="0" err="1"/>
              <a:t>Ilazi</a:t>
            </a:r>
            <a:r>
              <a:rPr lang="en-US" dirty="0"/>
              <a:t>, </a:t>
            </a:r>
            <a:r>
              <a:rPr lang="en-US" dirty="0" err="1"/>
              <a:t>Msc</a:t>
            </a:r>
            <a:endParaRPr lang="sq-AL" dirty="0"/>
          </a:p>
        </p:txBody>
      </p:sp>
      <p:sp>
        <p:nvSpPr>
          <p:cNvPr id="3" name="Kutia e tekstit 2">
            <a:extLst>
              <a:ext uri="{FF2B5EF4-FFF2-40B4-BE49-F238E27FC236}">
                <a16:creationId xmlns:a16="http://schemas.microsoft.com/office/drawing/2014/main" id="{F35DADB6-3F10-4485-A1BB-CF583B57E735}"/>
              </a:ext>
            </a:extLst>
          </p:cNvPr>
          <p:cNvSpPr txBox="1"/>
          <p:nvPr/>
        </p:nvSpPr>
        <p:spPr>
          <a:xfrm>
            <a:off x="1051558" y="3174642"/>
            <a:ext cx="429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q-AL" dirty="0"/>
              <a:t>Profesori i lëndës</a:t>
            </a:r>
            <a:r>
              <a:rPr lang="en-US" dirty="0"/>
              <a:t>:</a:t>
            </a:r>
            <a:r>
              <a:rPr lang="sq-AL" dirty="0"/>
              <a:t> </a:t>
            </a:r>
            <a:r>
              <a:rPr lang="sq-AL" dirty="0" err="1"/>
              <a:t>Prof.Dr</a:t>
            </a:r>
            <a:r>
              <a:rPr lang="sq-AL" dirty="0"/>
              <a:t> </a:t>
            </a:r>
            <a:r>
              <a:rPr lang="sq-AL" dirty="0" err="1"/>
              <a:t>Isak</a:t>
            </a:r>
            <a:r>
              <a:rPr lang="sq-AL" dirty="0"/>
              <a:t> Shabani</a:t>
            </a:r>
          </a:p>
        </p:txBody>
      </p:sp>
    </p:spTree>
    <p:extLst>
      <p:ext uri="{BB962C8B-B14F-4D97-AF65-F5344CB8AC3E}">
        <p14:creationId xmlns:p14="http://schemas.microsoft.com/office/powerpoint/2010/main" val="2176645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li 1">
            <a:extLst>
              <a:ext uri="{FF2B5EF4-FFF2-40B4-BE49-F238E27FC236}">
                <a16:creationId xmlns:a16="http://schemas.microsoft.com/office/drawing/2014/main" id="{086291FD-B64E-43F7-AEEC-DAE82300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q-AL" dirty="0"/>
              <a:t>Hyrja</a:t>
            </a:r>
          </a:p>
        </p:txBody>
      </p:sp>
      <p:sp>
        <p:nvSpPr>
          <p:cNvPr id="3" name="Vendmbajtësi i përmbajtjes 2">
            <a:extLst>
              <a:ext uri="{FF2B5EF4-FFF2-40B4-BE49-F238E27FC236}">
                <a16:creationId xmlns:a16="http://schemas.microsoft.com/office/drawing/2014/main" id="{181354C6-386E-4BAC-881A-B527460DE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08486"/>
            <a:ext cx="10058400" cy="3863714"/>
          </a:xfrm>
        </p:spPr>
        <p:txBody>
          <a:bodyPr>
            <a:normAutofit/>
          </a:bodyPr>
          <a:lstStyle/>
          <a:p>
            <a:r>
              <a:rPr lang="sq-AL" sz="2400" dirty="0"/>
              <a:t>Përshkrimi i përgjithshëm i projektit</a:t>
            </a:r>
          </a:p>
          <a:p>
            <a:endParaRPr lang="sq-AL" sz="2400" dirty="0"/>
          </a:p>
          <a:p>
            <a:r>
              <a:rPr lang="sq-AL" sz="2400" dirty="0"/>
              <a:t>Vështirësitë e hasura</a:t>
            </a:r>
          </a:p>
          <a:p>
            <a:endParaRPr lang="sq-AL" sz="2400" dirty="0"/>
          </a:p>
          <a:p>
            <a:r>
              <a:rPr lang="sq-AL" sz="2400" dirty="0"/>
              <a:t>Puna në grupe</a:t>
            </a:r>
          </a:p>
        </p:txBody>
      </p:sp>
    </p:spTree>
    <p:extLst>
      <p:ext uri="{BB962C8B-B14F-4D97-AF65-F5344CB8AC3E}">
        <p14:creationId xmlns:p14="http://schemas.microsoft.com/office/powerpoint/2010/main" val="33451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li 1">
            <a:extLst>
              <a:ext uri="{FF2B5EF4-FFF2-40B4-BE49-F238E27FC236}">
                <a16:creationId xmlns:a16="http://schemas.microsoft.com/office/drawing/2014/main" id="{026317F2-B23B-4D9D-BC19-5F9C85C2A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q-AL" dirty="0">
                <a:solidFill>
                  <a:schemeClr val="bg1"/>
                </a:solidFill>
              </a:rPr>
              <a:t>Menaxheri</a:t>
            </a:r>
          </a:p>
        </p:txBody>
      </p:sp>
      <p:sp>
        <p:nvSpPr>
          <p:cNvPr id="3" name="Vendmbajtësi i përmbajtjes 2">
            <a:extLst>
              <a:ext uri="{FF2B5EF4-FFF2-40B4-BE49-F238E27FC236}">
                <a16:creationId xmlns:a16="http://schemas.microsoft.com/office/drawing/2014/main" id="{5AC9C717-FFD9-409D-9C78-5CD767380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927" y="2419644"/>
            <a:ext cx="3938954" cy="2053882"/>
          </a:xfrm>
        </p:spPr>
        <p:txBody>
          <a:bodyPr>
            <a:normAutofit/>
          </a:bodyPr>
          <a:lstStyle/>
          <a:p>
            <a:r>
              <a:rPr lang="sq-AL" sz="2400" dirty="0">
                <a:solidFill>
                  <a:schemeClr val="bg1"/>
                </a:solidFill>
              </a:rPr>
              <a:t>Përkufizimi</a:t>
            </a:r>
          </a:p>
          <a:p>
            <a:r>
              <a:rPr lang="sq-AL" sz="2400" dirty="0">
                <a:solidFill>
                  <a:schemeClr val="bg1"/>
                </a:solidFill>
              </a:rPr>
              <a:t>Veçantia e tij në projekt</a:t>
            </a:r>
          </a:p>
          <a:p>
            <a:r>
              <a:rPr lang="sq-AL" sz="2400" dirty="0">
                <a:solidFill>
                  <a:schemeClr val="bg1"/>
                </a:solidFill>
              </a:rPr>
              <a:t>Implementimi</a:t>
            </a:r>
          </a:p>
          <a:p>
            <a:r>
              <a:rPr lang="sq-AL" sz="2400" dirty="0">
                <a:solidFill>
                  <a:schemeClr val="bg1"/>
                </a:solidFill>
              </a:rPr>
              <a:t>Mënyra për përmirësime</a:t>
            </a:r>
          </a:p>
        </p:txBody>
      </p:sp>
    </p:spTree>
    <p:extLst>
      <p:ext uri="{BB962C8B-B14F-4D97-AF65-F5344CB8AC3E}">
        <p14:creationId xmlns:p14="http://schemas.microsoft.com/office/powerpoint/2010/main" val="2353356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li 1">
            <a:extLst>
              <a:ext uri="{FF2B5EF4-FFF2-40B4-BE49-F238E27FC236}">
                <a16:creationId xmlns:a16="http://schemas.microsoft.com/office/drawing/2014/main" id="{94234181-3BD4-4106-B119-841A957F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86" y="218049"/>
            <a:ext cx="4079631" cy="1875927"/>
          </a:xfrm>
        </p:spPr>
        <p:txBody>
          <a:bodyPr/>
          <a:lstStyle/>
          <a:p>
            <a:r>
              <a:rPr lang="sq-AL" dirty="0">
                <a:solidFill>
                  <a:schemeClr val="bg1"/>
                </a:solidFill>
              </a:rPr>
              <a:t>Profesori</a:t>
            </a:r>
          </a:p>
        </p:txBody>
      </p:sp>
      <p:sp>
        <p:nvSpPr>
          <p:cNvPr id="3" name="Vendmbajtësi i përmbajtjes 2">
            <a:extLst>
              <a:ext uri="{FF2B5EF4-FFF2-40B4-BE49-F238E27FC236}">
                <a16:creationId xmlns:a16="http://schemas.microsoft.com/office/drawing/2014/main" id="{9EED2BC4-F7C3-4375-B607-8688D970E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46" y="4417255"/>
            <a:ext cx="3643531" cy="2222696"/>
          </a:xfrm>
        </p:spPr>
        <p:txBody>
          <a:bodyPr>
            <a:normAutofit fontScale="92500"/>
          </a:bodyPr>
          <a:lstStyle/>
          <a:p>
            <a:r>
              <a:rPr lang="sq-AL" sz="2400" dirty="0">
                <a:solidFill>
                  <a:schemeClr val="bg1"/>
                </a:solidFill>
              </a:rPr>
              <a:t>Përkufizimi</a:t>
            </a:r>
          </a:p>
          <a:p>
            <a:r>
              <a:rPr lang="sq-AL" sz="2400" dirty="0">
                <a:solidFill>
                  <a:schemeClr val="bg1"/>
                </a:solidFill>
              </a:rPr>
              <a:t>Veçantia e tij në projekt</a:t>
            </a:r>
          </a:p>
          <a:p>
            <a:r>
              <a:rPr lang="sq-AL" sz="2400" dirty="0">
                <a:solidFill>
                  <a:schemeClr val="bg1"/>
                </a:solidFill>
              </a:rPr>
              <a:t>Implementimi</a:t>
            </a:r>
          </a:p>
          <a:p>
            <a:r>
              <a:rPr lang="sq-AL" sz="2400" dirty="0">
                <a:solidFill>
                  <a:schemeClr val="bg1"/>
                </a:solidFill>
              </a:rPr>
              <a:t>Mënyra për përmirësime</a:t>
            </a:r>
          </a:p>
          <a:p>
            <a:endParaRPr lang="sq-AL" dirty="0"/>
          </a:p>
        </p:txBody>
      </p:sp>
    </p:spTree>
    <p:extLst>
      <p:ext uri="{BB962C8B-B14F-4D97-AF65-F5344CB8AC3E}">
        <p14:creationId xmlns:p14="http://schemas.microsoft.com/office/powerpoint/2010/main" val="7914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li 1">
            <a:extLst>
              <a:ext uri="{FF2B5EF4-FFF2-40B4-BE49-F238E27FC236}">
                <a16:creationId xmlns:a16="http://schemas.microsoft.com/office/drawing/2014/main" id="{7ACF630C-388F-4D51-89D0-C0C036244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218" y="484632"/>
            <a:ext cx="6921305" cy="1609344"/>
          </a:xfrm>
        </p:spPr>
        <p:txBody>
          <a:bodyPr/>
          <a:lstStyle/>
          <a:p>
            <a:r>
              <a:rPr lang="sq-AL" dirty="0"/>
              <a:t>Studenti</a:t>
            </a:r>
          </a:p>
        </p:txBody>
      </p:sp>
      <p:sp>
        <p:nvSpPr>
          <p:cNvPr id="3" name="Vendmbajtësi i përmbajtjes 2">
            <a:extLst>
              <a:ext uri="{FF2B5EF4-FFF2-40B4-BE49-F238E27FC236}">
                <a16:creationId xmlns:a16="http://schemas.microsoft.com/office/drawing/2014/main" id="{59464851-C4CE-4A2B-9462-AD3DF34EF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885" y="2982351"/>
            <a:ext cx="4037429" cy="3756075"/>
          </a:xfrm>
        </p:spPr>
        <p:txBody>
          <a:bodyPr>
            <a:normAutofit/>
          </a:bodyPr>
          <a:lstStyle/>
          <a:p>
            <a:r>
              <a:rPr lang="sq-AL" sz="2400" dirty="0">
                <a:solidFill>
                  <a:srgbClr val="FFFF00"/>
                </a:solidFill>
              </a:rPr>
              <a:t>Përkufizimi</a:t>
            </a:r>
          </a:p>
          <a:p>
            <a:r>
              <a:rPr lang="sq-AL" sz="2400" dirty="0">
                <a:solidFill>
                  <a:srgbClr val="FFFF00"/>
                </a:solidFill>
              </a:rPr>
              <a:t>Veçantia e tij në projekt</a:t>
            </a:r>
          </a:p>
          <a:p>
            <a:r>
              <a:rPr lang="sq-AL" sz="2400" dirty="0">
                <a:solidFill>
                  <a:srgbClr val="FFFF00"/>
                </a:solidFill>
              </a:rPr>
              <a:t>Implementimi</a:t>
            </a:r>
          </a:p>
          <a:p>
            <a:r>
              <a:rPr lang="sq-AL" sz="2400" dirty="0">
                <a:solidFill>
                  <a:srgbClr val="FFFF00"/>
                </a:solidFill>
              </a:rPr>
              <a:t>Mënyra për përmirësime</a:t>
            </a:r>
          </a:p>
          <a:p>
            <a:endParaRPr lang="sq-AL" dirty="0"/>
          </a:p>
        </p:txBody>
      </p:sp>
    </p:spTree>
    <p:extLst>
      <p:ext uri="{BB962C8B-B14F-4D97-AF65-F5344CB8AC3E}">
        <p14:creationId xmlns:p14="http://schemas.microsoft.com/office/powerpoint/2010/main" val="1239570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li 1">
            <a:extLst>
              <a:ext uri="{FF2B5EF4-FFF2-40B4-BE49-F238E27FC236}">
                <a16:creationId xmlns:a16="http://schemas.microsoft.com/office/drawing/2014/main" id="{25488EE8-E23D-474F-918F-7B7A9DF1B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q-AL" dirty="0"/>
              <a:t>Projekti, analiza</a:t>
            </a:r>
          </a:p>
        </p:txBody>
      </p:sp>
      <p:sp>
        <p:nvSpPr>
          <p:cNvPr id="3" name="Vendmbajtësi i përmbajtjes 2">
            <a:extLst>
              <a:ext uri="{FF2B5EF4-FFF2-40B4-BE49-F238E27FC236}">
                <a16:creationId xmlns:a16="http://schemas.microsoft.com/office/drawing/2014/main" id="{73D9637E-D2C0-490C-A8AE-12F4C260F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3976"/>
            <a:ext cx="5663784" cy="3272503"/>
          </a:xfrm>
        </p:spPr>
        <p:txBody>
          <a:bodyPr/>
          <a:lstStyle/>
          <a:p>
            <a:r>
              <a:rPr lang="sq-AL" sz="2400" dirty="0">
                <a:solidFill>
                  <a:schemeClr val="bg1"/>
                </a:solidFill>
              </a:rPr>
              <a:t>Përkufizime</a:t>
            </a:r>
          </a:p>
          <a:p>
            <a:r>
              <a:rPr lang="sq-AL" sz="2400" dirty="0">
                <a:solidFill>
                  <a:schemeClr val="bg1"/>
                </a:solidFill>
              </a:rPr>
              <a:t>Qasja</a:t>
            </a:r>
          </a:p>
          <a:p>
            <a:r>
              <a:rPr lang="sq-AL" sz="2400" dirty="0">
                <a:solidFill>
                  <a:schemeClr val="bg1"/>
                </a:solidFill>
              </a:rPr>
              <a:t>Implementimi</a:t>
            </a:r>
          </a:p>
          <a:p>
            <a:r>
              <a:rPr lang="sq-AL" sz="2400" dirty="0">
                <a:solidFill>
                  <a:schemeClr val="bg1"/>
                </a:solidFill>
              </a:rPr>
              <a:t>Problemet</a:t>
            </a:r>
          </a:p>
          <a:p>
            <a:r>
              <a:rPr lang="sq-AL" sz="2400" dirty="0">
                <a:solidFill>
                  <a:schemeClr val="bg1"/>
                </a:solidFill>
              </a:rPr>
              <a:t>Mënyra për përmirësime</a:t>
            </a:r>
          </a:p>
          <a:p>
            <a:endParaRPr lang="sq-AL" dirty="0"/>
          </a:p>
        </p:txBody>
      </p:sp>
    </p:spTree>
    <p:extLst>
      <p:ext uri="{BB962C8B-B14F-4D97-AF65-F5344CB8AC3E}">
        <p14:creationId xmlns:p14="http://schemas.microsoft.com/office/powerpoint/2010/main" val="307066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li 1">
            <a:extLst>
              <a:ext uri="{FF2B5EF4-FFF2-40B4-BE49-F238E27FC236}">
                <a16:creationId xmlns:a16="http://schemas.microsoft.com/office/drawing/2014/main" id="{CAF17B9B-E00B-46D9-A336-626815840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q-AL" dirty="0"/>
              <a:t>Përmendje</a:t>
            </a:r>
          </a:p>
        </p:txBody>
      </p:sp>
      <p:sp>
        <p:nvSpPr>
          <p:cNvPr id="3" name="Vendmbajtësi i përmbajtjes 2">
            <a:extLst>
              <a:ext uri="{FF2B5EF4-FFF2-40B4-BE49-F238E27FC236}">
                <a16:creationId xmlns:a16="http://schemas.microsoft.com/office/drawing/2014/main" id="{92995444-52F3-4CC1-965D-82C8828BB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33338"/>
            <a:ext cx="10058399" cy="3638862"/>
          </a:xfrm>
        </p:spPr>
        <p:txBody>
          <a:bodyPr/>
          <a:lstStyle/>
          <a:p>
            <a:pPr lvl="0"/>
            <a:r>
              <a:rPr lang="sq-AL" dirty="0"/>
              <a:t>“</a:t>
            </a:r>
            <a:r>
              <a:rPr lang="sq-AL" b="1" i="1" dirty="0"/>
              <a:t>Human-</a:t>
            </a:r>
            <a:r>
              <a:rPr lang="sq-AL" b="1" i="1" dirty="0" err="1"/>
              <a:t>Computer</a:t>
            </a:r>
            <a:r>
              <a:rPr lang="sq-AL" b="1" i="1" dirty="0"/>
              <a:t> </a:t>
            </a:r>
            <a:r>
              <a:rPr lang="sq-AL" b="1" i="1" dirty="0" err="1"/>
              <a:t>Interaction</a:t>
            </a:r>
            <a:r>
              <a:rPr lang="en-US" dirty="0"/>
              <a:t>”</a:t>
            </a:r>
            <a:r>
              <a:rPr lang="sq-AL" dirty="0"/>
              <a:t> – </a:t>
            </a:r>
            <a:r>
              <a:rPr lang="sq-AL" dirty="0" err="1"/>
              <a:t>Dhiren</a:t>
            </a:r>
            <a:r>
              <a:rPr lang="sq-AL" dirty="0"/>
              <a:t> </a:t>
            </a:r>
            <a:r>
              <a:rPr lang="sq-AL" dirty="0" err="1"/>
              <a:t>Parmar</a:t>
            </a:r>
            <a:r>
              <a:rPr lang="sq-AL" dirty="0"/>
              <a:t>.</a:t>
            </a:r>
          </a:p>
          <a:p>
            <a:pPr lvl="0"/>
            <a:r>
              <a:rPr lang="sq-AL" dirty="0"/>
              <a:t>“</a:t>
            </a:r>
            <a:r>
              <a:rPr lang="sq-AL" b="1" i="1" dirty="0"/>
              <a:t>Human-</a:t>
            </a:r>
            <a:r>
              <a:rPr lang="sq-AL" b="1" i="1" dirty="0" err="1"/>
              <a:t>Computer</a:t>
            </a:r>
            <a:r>
              <a:rPr lang="sq-AL" b="1" i="1" dirty="0"/>
              <a:t> </a:t>
            </a:r>
            <a:r>
              <a:rPr lang="sq-AL" b="1" i="1" dirty="0" err="1"/>
              <a:t>Interaction</a:t>
            </a:r>
            <a:r>
              <a:rPr lang="sq-AL" dirty="0"/>
              <a:t>” – </a:t>
            </a:r>
            <a:r>
              <a:rPr lang="sq-AL" dirty="0" err="1"/>
              <a:t>Alan</a:t>
            </a:r>
            <a:r>
              <a:rPr lang="sq-AL" dirty="0"/>
              <a:t> </a:t>
            </a:r>
            <a:r>
              <a:rPr lang="sq-AL" dirty="0" err="1"/>
              <a:t>Dix</a:t>
            </a:r>
            <a:r>
              <a:rPr lang="sq-AL" dirty="0"/>
              <a:t>, </a:t>
            </a:r>
            <a:r>
              <a:rPr lang="sq-AL" dirty="0" err="1"/>
              <a:t>Janet</a:t>
            </a:r>
            <a:r>
              <a:rPr lang="sq-AL" dirty="0"/>
              <a:t> </a:t>
            </a:r>
            <a:r>
              <a:rPr lang="sq-AL" dirty="0" err="1"/>
              <a:t>Finlay</a:t>
            </a:r>
            <a:r>
              <a:rPr lang="sq-AL" dirty="0"/>
              <a:t>, </a:t>
            </a:r>
            <a:r>
              <a:rPr lang="sq-AL" dirty="0" err="1"/>
              <a:t>Gregory</a:t>
            </a:r>
            <a:r>
              <a:rPr lang="sq-AL" dirty="0"/>
              <a:t> D. </a:t>
            </a:r>
            <a:r>
              <a:rPr lang="sq-AL" dirty="0" err="1"/>
              <a:t>Abowd</a:t>
            </a:r>
            <a:r>
              <a:rPr lang="sq-AL" dirty="0"/>
              <a:t>, </a:t>
            </a:r>
            <a:r>
              <a:rPr lang="sq-AL" dirty="0" err="1"/>
              <a:t>Russell</a:t>
            </a:r>
            <a:r>
              <a:rPr lang="sq-AL" dirty="0"/>
              <a:t> </a:t>
            </a:r>
            <a:r>
              <a:rPr lang="sq-AL" dirty="0" err="1"/>
              <a:t>Beale</a:t>
            </a:r>
            <a:r>
              <a:rPr lang="sq-AL" dirty="0"/>
              <a:t>.</a:t>
            </a:r>
          </a:p>
          <a:p>
            <a:pPr lvl="0"/>
            <a:r>
              <a:rPr lang="sq-AL" b="1" i="1" dirty="0" err="1"/>
              <a:t>Skillshare</a:t>
            </a:r>
            <a:r>
              <a:rPr lang="sq-AL" b="1" i="1" dirty="0"/>
              <a:t>, </a:t>
            </a:r>
            <a:r>
              <a:rPr lang="sq-AL" b="1" i="1" dirty="0" err="1"/>
              <a:t>StackEnchange</a:t>
            </a:r>
            <a:r>
              <a:rPr lang="sq-AL" b="1" i="1" dirty="0"/>
              <a:t>, etj.</a:t>
            </a:r>
            <a:endParaRPr lang="sq-AL" dirty="0"/>
          </a:p>
          <a:p>
            <a:pPr marL="0" indent="0">
              <a:buNone/>
            </a:pPr>
            <a:endParaRPr lang="sq-AL" dirty="0"/>
          </a:p>
        </p:txBody>
      </p:sp>
    </p:spTree>
    <p:extLst>
      <p:ext uri="{BB962C8B-B14F-4D97-AF65-F5344CB8AC3E}">
        <p14:creationId xmlns:p14="http://schemas.microsoft.com/office/powerpoint/2010/main" val="3880441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ulli 1">
            <a:extLst>
              <a:ext uri="{FF2B5EF4-FFF2-40B4-BE49-F238E27FC236}">
                <a16:creationId xmlns:a16="http://schemas.microsoft.com/office/drawing/2014/main" id="{3F148A23-AD0F-4AF1-A3E7-0F8A7476A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1"/>
            <a:ext cx="10058400" cy="5691085"/>
          </a:xfrm>
        </p:spPr>
        <p:txBody>
          <a:bodyPr/>
          <a:lstStyle/>
          <a:p>
            <a:pPr algn="ctr"/>
            <a:r>
              <a:rPr lang="sq-AL" dirty="0">
                <a:solidFill>
                  <a:srgbClr val="C00000"/>
                </a:solidFill>
              </a:rPr>
              <a:t>Ju Faleminderit për vëmendjen tuaj</a:t>
            </a:r>
          </a:p>
        </p:txBody>
      </p:sp>
    </p:spTree>
    <p:extLst>
      <p:ext uri="{BB962C8B-B14F-4D97-AF65-F5344CB8AC3E}">
        <p14:creationId xmlns:p14="http://schemas.microsoft.com/office/powerpoint/2010/main" val="7239922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 druri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93</TotalTime>
  <Words>144</Words>
  <Application>Microsoft Office PowerPoint</Application>
  <PresentationFormat>Ekran i gjerë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Fontet e përdorura</vt:lpstr>
      </vt:variant>
      <vt:variant>
        <vt:i4>3</vt:i4>
      </vt:variant>
      <vt:variant>
        <vt:lpstr>Tema</vt:lpstr>
      </vt:variant>
      <vt:variant>
        <vt:i4>1</vt:i4>
      </vt:variant>
      <vt:variant>
        <vt:lpstr>Titujt e diapozitivave</vt:lpstr>
      </vt:variant>
      <vt:variant>
        <vt:i4>8</vt:i4>
      </vt:variant>
    </vt:vector>
  </HeadingPairs>
  <TitlesOfParts>
    <vt:vector size="12" baseType="lpstr">
      <vt:lpstr>Rockwell</vt:lpstr>
      <vt:lpstr>Rockwell Condensed</vt:lpstr>
      <vt:lpstr>Wingdings</vt:lpstr>
      <vt:lpstr>Tip druri</vt:lpstr>
      <vt:lpstr>Zhvillimi i sistemit interaktiv për menaxhimin e orarit të konsultimeve me studentë në fiek</vt:lpstr>
      <vt:lpstr>Hyrja</vt:lpstr>
      <vt:lpstr>Menaxheri</vt:lpstr>
      <vt:lpstr>Profesori</vt:lpstr>
      <vt:lpstr>Studenti</vt:lpstr>
      <vt:lpstr>Projekti, analiza</vt:lpstr>
      <vt:lpstr>Përmendje</vt:lpstr>
      <vt:lpstr>Ju Faleminderit për vëmendjen tuaj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Dizajnimi I Rrjetës së “Kombinati metalurgjik trepça” me packet tracer</dc:title>
  <dc:creator>Gjakatari M</dc:creator>
  <cp:lastModifiedBy>Gjakatari M</cp:lastModifiedBy>
  <cp:revision>10</cp:revision>
  <dcterms:created xsi:type="dcterms:W3CDTF">2019-06-09T18:21:51Z</dcterms:created>
  <dcterms:modified xsi:type="dcterms:W3CDTF">2019-06-12T16:59:31Z</dcterms:modified>
</cp:coreProperties>
</file>